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4FD-1FDE-402E-8195-516FDD32F4E9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92D2-6437-49D8-969D-5910AECA41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4FD-1FDE-402E-8195-516FDD32F4E9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92D2-6437-49D8-969D-5910AECA4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4FD-1FDE-402E-8195-516FDD32F4E9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92D2-6437-49D8-969D-5910AECA4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4FD-1FDE-402E-8195-516FDD32F4E9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92D2-6437-49D8-969D-5910AECA4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4FD-1FDE-402E-8195-516FDD32F4E9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92D2-6437-49D8-969D-5910AECA41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4FD-1FDE-402E-8195-516FDD32F4E9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92D2-6437-49D8-969D-5910AECA4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4FD-1FDE-402E-8195-516FDD32F4E9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92D2-6437-49D8-969D-5910AECA4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4FD-1FDE-402E-8195-516FDD32F4E9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92D2-6437-49D8-969D-5910AECA4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4FD-1FDE-402E-8195-516FDD32F4E9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92D2-6437-49D8-969D-5910AECA4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4FD-1FDE-402E-8195-516FDD32F4E9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92D2-6437-49D8-969D-5910AECA4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04FD-1FDE-402E-8195-516FDD32F4E9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EC92D2-6437-49D8-969D-5910AECA415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1004FD-1FDE-402E-8195-516FDD32F4E9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EC92D2-6437-49D8-969D-5910AECA415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D-graphics_Herbal_Heart_029868_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00042"/>
            <a:ext cx="7851648" cy="3714776"/>
          </a:xfrm>
        </p:spPr>
        <p:txBody>
          <a:bodyPr>
            <a:normAutofit/>
          </a:bodyPr>
          <a:lstStyle/>
          <a:p>
            <a:pPr algn="ctr"/>
            <a:r>
              <a:rPr lang="ru-RU" sz="4400" u="sng" dirty="0" smtClean="0">
                <a:solidFill>
                  <a:srgbClr val="C00000"/>
                </a:solidFill>
              </a:rPr>
              <a:t>План действий по реализации проекта </a:t>
            </a:r>
            <a:r>
              <a:rPr lang="ru-RU" sz="4400" u="sng" dirty="0" smtClean="0">
                <a:solidFill>
                  <a:srgbClr val="C00000"/>
                </a:solidFill>
              </a:rPr>
              <a:t>во II младшей группе </a:t>
            </a:r>
            <a:br>
              <a:rPr lang="ru-RU" sz="4400" u="sng" dirty="0" smtClean="0">
                <a:solidFill>
                  <a:srgbClr val="C00000"/>
                </a:solidFill>
              </a:rPr>
            </a:br>
            <a:r>
              <a:rPr lang="ru-RU" sz="4400" u="sng" dirty="0" smtClean="0">
                <a:solidFill>
                  <a:srgbClr val="C00000"/>
                </a:solidFill>
              </a:rPr>
              <a:t>«Путешествие по экологической тропинке»</a:t>
            </a:r>
            <a:r>
              <a:rPr lang="ru-RU" sz="4400" b="0" u="sng" dirty="0" smtClean="0"/>
              <a:t/>
            </a:r>
            <a:br>
              <a:rPr lang="ru-RU" sz="4400" b="0" u="sng" dirty="0" smtClean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857628"/>
            <a:ext cx="7854696" cy="157163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Воспитатель :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Дуда Ольга Сергеевна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МБДОУ №3 «ЛУЧИК»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г. </a:t>
            </a:r>
            <a:r>
              <a:rPr lang="ru-RU" dirty="0" err="1" smtClean="0">
                <a:solidFill>
                  <a:srgbClr val="FFFF00"/>
                </a:solidFill>
              </a:rPr>
              <a:t>Собинка</a:t>
            </a:r>
            <a:endParaRPr lang="ru-RU" dirty="0" smtClean="0">
              <a:solidFill>
                <a:srgbClr val="FFFF00"/>
              </a:solidFill>
            </a:endParaRP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2015г.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Помощь и поддержка администрации и родителей;</a:t>
            </a:r>
          </a:p>
          <a:p>
            <a:r>
              <a:rPr lang="ru-RU" dirty="0">
                <a:solidFill>
                  <a:srgbClr val="0070C0"/>
                </a:solidFill>
              </a:rPr>
              <a:t>И</a:t>
            </a:r>
            <a:r>
              <a:rPr lang="ru-RU" dirty="0" smtClean="0">
                <a:solidFill>
                  <a:srgbClr val="0070C0"/>
                </a:solidFill>
              </a:rPr>
              <a:t>нтернет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Текстовой редактор.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rosliny+fototapeta+fototapety+obraz+obrazy+1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-1"/>
            <a:ext cx="9144001" cy="6858001"/>
          </a:xfrm>
          <a:prstGeom prst="rect">
            <a:avLst/>
          </a:prstGeom>
        </p:spPr>
      </p:pic>
      <p:pic>
        <p:nvPicPr>
          <p:cNvPr id="6" name="Рисунок 5" descr="20110901_1149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428604"/>
            <a:ext cx="8643998" cy="607220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solidFill>
                  <a:srgbClr val="0070C0"/>
                </a:solidFill>
              </a:rPr>
              <a:t>Заложить любовь к Родине, к родному краю, к родной природе, к людям можно только в младшем возрасте. Потом поменять мировоззрение, изменить представления и взгляды человека на окружающее необычайно сложно. Именно поэтому важно своевременно развивать экологическое сознание маленькой личности.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Большинство современных детей редко общается с природой. Экологическое образование начинается со знакомства с объектами ближайшего окружения, с которыми ребенок сталкивается каждый день. В любом городе можно найти интересные для наблюдений природные объекты: деревья, травы, насекомых, птиц. Огромную роль в экологическом образовании детей дошкольного возраста играет практическая, исследовательская деятельность в природных условиях. Ведь в процессе детского исследования ребенок получает конкретные познавательные навыки: учится наблюдать, рассуждать, планировать работу, учится прогнозировать результат, экспериментировать, сравнивать, анализировать, делать выводы и обобщения, словом развивает познавательные способности. Поэтому, детям предоставляется дополнительная возможность приобщиться к исследовательской работе, как к ведущему способу познания окружающего мира.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Цель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Создание благоприятных условий на участке детского сада для экологического воспитания детей. Знакомство с разными объектами живой природы.</a:t>
            </a:r>
          </a:p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3286124"/>
            <a:ext cx="4929222" cy="337544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Развивать у детей экологические представления о растениях в природе, выделять характерные признаки.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Формировать умение передавать свои впечатления от общения с природой в рисунках.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Познакомить с разными объектами живой природы и показать ее взаимосвязь с окружающим миром.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Сделать общение ребенка с природой безопасным для ребенка и самой природы.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Формировать чувства близости к природе и сопереживанию всему живому, заботы и бережного отношения к природе.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</a:t>
            </a:r>
            <a:r>
              <a:rPr lang="ru-RU" dirty="0" smtClean="0">
                <a:solidFill>
                  <a:srgbClr val="0070C0"/>
                </a:solidFill>
              </a:rPr>
              <a:t>Детальное обследование территории детского сада и выделение наиболее интересных объектов.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Составление </a:t>
            </a:r>
            <a:r>
              <a:rPr lang="ru-RU" dirty="0" smtClean="0">
                <a:solidFill>
                  <a:srgbClr val="0070C0"/>
                </a:solidFill>
              </a:rPr>
              <a:t>картосхемы тропинки с нанесением маршрута и всех ее объектов.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Выбор </a:t>
            </a:r>
            <a:r>
              <a:rPr lang="ru-RU" dirty="0" smtClean="0">
                <a:solidFill>
                  <a:srgbClr val="0070C0"/>
                </a:solidFill>
              </a:rPr>
              <a:t>вместе с детьми хозяина тропы – сказочного персонажа.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Составление </a:t>
            </a:r>
            <a:r>
              <a:rPr lang="ru-RU" dirty="0" smtClean="0">
                <a:solidFill>
                  <a:srgbClr val="0070C0"/>
                </a:solidFill>
              </a:rPr>
              <a:t>паспорта всех точек тропинки.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Составление </a:t>
            </a:r>
            <a:r>
              <a:rPr lang="ru-RU" dirty="0" smtClean="0">
                <a:solidFill>
                  <a:srgbClr val="0070C0"/>
                </a:solidFill>
              </a:rPr>
              <a:t>рекомендаций по работе с детьми на каждой точке.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Трудности и решения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Создание благоприятных условий на участке детского сада для экологического воспитания детей.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Помощь администрации и родителей в создании условий.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План - график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28662" y="1714488"/>
            <a:ext cx="7429552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1-й - подготовительный: постановка цели и задач, определение направлений, объектов и методов исследования, предварительная работа с детьми и их </a:t>
            </a:r>
            <a:r>
              <a:rPr lang="ru-RU" dirty="0" smtClean="0">
                <a:solidFill>
                  <a:srgbClr val="FFC000"/>
                </a:solidFill>
              </a:rPr>
              <a:t>родителями;</a:t>
            </a:r>
            <a:endParaRPr lang="ru-RU" dirty="0">
              <a:solidFill>
                <a:srgbClr val="FFC000"/>
              </a:solidFill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4348" y="3429000"/>
            <a:ext cx="3857652" cy="2714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2-й - собственно исследовательский: поиск ответов на поставленные вопросы разными способами; составление экологической тропы с изучением природных </a:t>
            </a:r>
            <a:r>
              <a:rPr lang="ru-RU" dirty="0" smtClean="0">
                <a:solidFill>
                  <a:srgbClr val="FFC000"/>
                </a:solidFill>
              </a:rPr>
              <a:t>объектов;</a:t>
            </a:r>
            <a:endParaRPr lang="ru-RU" dirty="0">
              <a:solidFill>
                <a:srgbClr val="FFC000"/>
              </a:solidFill>
            </a:endParaRP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14876" y="3439372"/>
            <a:ext cx="3857652" cy="26432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3-й - обобщающий </a:t>
            </a:r>
            <a:endParaRPr lang="ru-RU" dirty="0" smtClean="0">
              <a:solidFill>
                <a:srgbClr val="FFC000"/>
              </a:solidFill>
            </a:endParaRPr>
          </a:p>
          <a:p>
            <a:pPr algn="ctr"/>
            <a:r>
              <a:rPr lang="ru-RU" i="1" dirty="0" smtClean="0">
                <a:solidFill>
                  <a:srgbClr val="FFC000"/>
                </a:solidFill>
              </a:rPr>
              <a:t>(</a:t>
            </a:r>
            <a:r>
              <a:rPr lang="ru-RU" i="1" dirty="0">
                <a:solidFill>
                  <a:srgbClr val="FFC000"/>
                </a:solidFill>
              </a:rPr>
              <a:t>заключительный)</a:t>
            </a:r>
            <a:r>
              <a:rPr lang="ru-RU" dirty="0">
                <a:solidFill>
                  <a:srgbClr val="FFC000"/>
                </a:solidFill>
              </a:rPr>
              <a:t>: обобщение результатов работы в самой различной форме, их анализ, закрепление полученных </a:t>
            </a:r>
            <a:r>
              <a:rPr lang="ru-RU" dirty="0" smtClean="0">
                <a:solidFill>
                  <a:srgbClr val="FFC000"/>
                </a:solidFill>
              </a:rPr>
              <a:t>знаний.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Результативность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4686304" cy="438912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На территории детского сада создана экологическая тропинка. Это "экологическое пространство" позволяет проводить с дошкольниками разнообразную эколого-педагогическую работу.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На всей территории детского сада расположены цветники - учреждение для маленьких детей должно быть действительно цветущим садом. В цветниках представлены различные неприхотливые однолетние и многолетние растения.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90e6a7e4-7cd5-4a91-8ff8-5d7003cb3ba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2500306"/>
            <a:ext cx="3741920" cy="282378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4829180" cy="438912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Таким образом, создание эколого-развивающей среды в детском саду - это непрерывный педагогический процесс, который включает в себя организацию групповых пространств, наблюдения в природе, экскурсии по экологической тропинке. Это позволяет, не покидая территории детского сада, познакомить детей с родной природой, научить бережно к ней относиться, учить ценить ее красоту и помогать ей.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2571744"/>
            <a:ext cx="3595706" cy="300039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484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План действий по реализации проекта во II младшей группе  «Путешествие по экологической тропинке» </vt:lpstr>
      <vt:lpstr>Актуальность </vt:lpstr>
      <vt:lpstr>Цель проекта:</vt:lpstr>
      <vt:lpstr>Задачи:</vt:lpstr>
      <vt:lpstr>Методы </vt:lpstr>
      <vt:lpstr>Трудности и решения</vt:lpstr>
      <vt:lpstr>План - график</vt:lpstr>
      <vt:lpstr>Результативность</vt:lpstr>
      <vt:lpstr>Вывод</vt:lpstr>
      <vt:lpstr>Ресурсы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student</cp:lastModifiedBy>
  <cp:revision>9</cp:revision>
  <dcterms:created xsi:type="dcterms:W3CDTF">2015-06-09T06:16:47Z</dcterms:created>
  <dcterms:modified xsi:type="dcterms:W3CDTF">2015-06-10T11:37:30Z</dcterms:modified>
</cp:coreProperties>
</file>